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58" r:id="rId6"/>
    <p:sldId id="260" r:id="rId7"/>
    <p:sldId id="259" r:id="rId8"/>
    <p:sldId id="266" r:id="rId9"/>
    <p:sldId id="265" r:id="rId10"/>
    <p:sldId id="269" r:id="rId11"/>
    <p:sldId id="270" r:id="rId12"/>
    <p:sldId id="271" r:id="rId13"/>
    <p:sldId id="272" r:id="rId14"/>
    <p:sldId id="267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D027B6-CD5E-4CE2-AA82-574DB333872D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0CD2771-6A63-4E40-9CF8-53FE4A1D76BC}">
      <dgm:prSet phldrT="[Text]"/>
      <dgm:spPr/>
      <dgm:t>
        <a:bodyPr/>
        <a:lstStyle/>
        <a:p>
          <a:r>
            <a:rPr lang="fr-FR" dirty="0"/>
            <a:t>Avantages</a:t>
          </a:r>
          <a:endParaRPr lang="en-GB" dirty="0"/>
        </a:p>
      </dgm:t>
    </dgm:pt>
    <dgm:pt modelId="{A25FAEEE-1897-46EC-802B-E539D23063FC}" type="parTrans" cxnId="{EB03A902-24D9-4BE8-A620-86441ACFACEF}">
      <dgm:prSet/>
      <dgm:spPr/>
      <dgm:t>
        <a:bodyPr/>
        <a:lstStyle/>
        <a:p>
          <a:endParaRPr lang="en-GB"/>
        </a:p>
      </dgm:t>
    </dgm:pt>
    <dgm:pt modelId="{CF751359-CD88-40E5-AEA5-4D8CE9959095}" type="sibTrans" cxnId="{EB03A902-24D9-4BE8-A620-86441ACFACEF}">
      <dgm:prSet/>
      <dgm:spPr/>
      <dgm:t>
        <a:bodyPr/>
        <a:lstStyle/>
        <a:p>
          <a:endParaRPr lang="en-GB"/>
        </a:p>
      </dgm:t>
    </dgm:pt>
    <dgm:pt modelId="{4C9AC68F-F9ED-4A39-8AD8-4AAC41E0FB1E}">
      <dgm:prSet phldrT="[Text]" custT="1"/>
      <dgm:spPr/>
      <dgm:t>
        <a:bodyPr/>
        <a:lstStyle/>
        <a:p>
          <a:r>
            <a:rPr lang="fr-FR" sz="2400" dirty="0"/>
            <a:t>Méthode non destructive</a:t>
          </a:r>
          <a:endParaRPr lang="en-GB" sz="2400" dirty="0"/>
        </a:p>
      </dgm:t>
    </dgm:pt>
    <dgm:pt modelId="{CE9E54E8-27B4-4E06-B794-0E7E881EA83F}" type="parTrans" cxnId="{504FD3A3-8FE2-4720-9726-E13CD2FC2454}">
      <dgm:prSet/>
      <dgm:spPr/>
      <dgm:t>
        <a:bodyPr/>
        <a:lstStyle/>
        <a:p>
          <a:endParaRPr lang="en-GB"/>
        </a:p>
      </dgm:t>
    </dgm:pt>
    <dgm:pt modelId="{E13E8F4F-309C-47DE-951D-9593BEB67DF8}" type="sibTrans" cxnId="{504FD3A3-8FE2-4720-9726-E13CD2FC2454}">
      <dgm:prSet/>
      <dgm:spPr/>
      <dgm:t>
        <a:bodyPr/>
        <a:lstStyle/>
        <a:p>
          <a:endParaRPr lang="en-GB"/>
        </a:p>
      </dgm:t>
    </dgm:pt>
    <dgm:pt modelId="{034465B6-C749-42E6-B7D0-1A2B9FC9AC73}">
      <dgm:prSet phldrT="[Text]"/>
      <dgm:spPr/>
      <dgm:t>
        <a:bodyPr/>
        <a:lstStyle/>
        <a:p>
          <a:r>
            <a:rPr lang="fr-FR" dirty="0"/>
            <a:t>Inconvénients</a:t>
          </a:r>
          <a:endParaRPr lang="en-GB" dirty="0"/>
        </a:p>
      </dgm:t>
    </dgm:pt>
    <dgm:pt modelId="{DB4099F1-5FEE-4FA0-B173-04CA17F03DF3}" type="parTrans" cxnId="{2BB24AFE-52D6-444A-9CAA-013E27BC7E36}">
      <dgm:prSet/>
      <dgm:spPr/>
      <dgm:t>
        <a:bodyPr/>
        <a:lstStyle/>
        <a:p>
          <a:endParaRPr lang="en-GB"/>
        </a:p>
      </dgm:t>
    </dgm:pt>
    <dgm:pt modelId="{F8A3898B-58B2-402C-ACE8-739231CC17FC}" type="sibTrans" cxnId="{2BB24AFE-52D6-444A-9CAA-013E27BC7E36}">
      <dgm:prSet/>
      <dgm:spPr/>
      <dgm:t>
        <a:bodyPr/>
        <a:lstStyle/>
        <a:p>
          <a:endParaRPr lang="en-GB"/>
        </a:p>
      </dgm:t>
    </dgm:pt>
    <dgm:pt modelId="{A3E44E92-B6DD-4DC7-BE74-6DD60D9F6C12}">
      <dgm:prSet phldrT="[Text]" custT="1"/>
      <dgm:spPr/>
      <dgm:t>
        <a:bodyPr/>
        <a:lstStyle/>
        <a:p>
          <a:r>
            <a:rPr lang="fr-FR" sz="2600" dirty="0"/>
            <a:t>Dépend de la concentration (limite de validité </a:t>
          </a:r>
          <a:r>
            <a:rPr lang="fr-FR" sz="2400" dirty="0"/>
            <a:t>de</a:t>
          </a:r>
          <a:r>
            <a:rPr lang="fr-FR" sz="2600" dirty="0"/>
            <a:t> la loi de Beer-Lambert)</a:t>
          </a:r>
          <a:endParaRPr lang="en-GB" sz="2600" dirty="0"/>
        </a:p>
      </dgm:t>
    </dgm:pt>
    <dgm:pt modelId="{4EE500F2-D24F-4928-A576-615D5F86552D}" type="parTrans" cxnId="{F284A043-6905-4A8B-8B03-D941A7FA5F13}">
      <dgm:prSet/>
      <dgm:spPr/>
      <dgm:t>
        <a:bodyPr/>
        <a:lstStyle/>
        <a:p>
          <a:endParaRPr lang="en-GB"/>
        </a:p>
      </dgm:t>
    </dgm:pt>
    <dgm:pt modelId="{61CD75F0-C4B1-4E89-A4A4-1BD75A6992FF}" type="sibTrans" cxnId="{F284A043-6905-4A8B-8B03-D941A7FA5F13}">
      <dgm:prSet/>
      <dgm:spPr/>
      <dgm:t>
        <a:bodyPr/>
        <a:lstStyle/>
        <a:p>
          <a:endParaRPr lang="en-GB"/>
        </a:p>
      </dgm:t>
    </dgm:pt>
    <dgm:pt modelId="{A897F46D-8249-4933-B4EB-2AE6A0BCA002}">
      <dgm:prSet phldrT="[Text]"/>
      <dgm:spPr/>
      <dgm:t>
        <a:bodyPr/>
        <a:lstStyle/>
        <a:p>
          <a:r>
            <a:rPr lang="fr-FR" sz="2600" dirty="0"/>
            <a:t>Dépend de l’absorption (ex: échantillons trop sombre)</a:t>
          </a:r>
          <a:endParaRPr lang="en-GB" sz="2600" dirty="0"/>
        </a:p>
      </dgm:t>
    </dgm:pt>
    <dgm:pt modelId="{EED048A6-D65C-472A-8839-BD2EA8DF428B}" type="parTrans" cxnId="{97FCEEC4-55BB-4F08-BD6E-B4F84980B416}">
      <dgm:prSet/>
      <dgm:spPr/>
      <dgm:t>
        <a:bodyPr/>
        <a:lstStyle/>
        <a:p>
          <a:endParaRPr lang="en-GB"/>
        </a:p>
      </dgm:t>
    </dgm:pt>
    <dgm:pt modelId="{0F5A5899-F2EC-44A1-8AAC-EB11EB76926A}" type="sibTrans" cxnId="{97FCEEC4-55BB-4F08-BD6E-B4F84980B416}">
      <dgm:prSet/>
      <dgm:spPr/>
      <dgm:t>
        <a:bodyPr/>
        <a:lstStyle/>
        <a:p>
          <a:endParaRPr lang="en-GB"/>
        </a:p>
      </dgm:t>
    </dgm:pt>
    <dgm:pt modelId="{A32BCF1C-BD6F-4773-8FA8-8BB98CAC5785}">
      <dgm:prSet phldrT="[Text]"/>
      <dgm:spPr/>
      <dgm:t>
        <a:bodyPr/>
        <a:lstStyle/>
        <a:p>
          <a:r>
            <a:rPr lang="fr-FR" sz="2600" dirty="0"/>
            <a:t>Dépend de la présence de bande d’absorption claire (ex: échantillons incolore)</a:t>
          </a:r>
          <a:endParaRPr lang="en-GB" sz="2600" dirty="0"/>
        </a:p>
      </dgm:t>
    </dgm:pt>
    <dgm:pt modelId="{CF21E4D4-6399-4152-B0B4-FBD9540FA750}" type="parTrans" cxnId="{212AD77C-96BC-4B63-9D8D-37EFB41D3F96}">
      <dgm:prSet/>
      <dgm:spPr/>
      <dgm:t>
        <a:bodyPr/>
        <a:lstStyle/>
        <a:p>
          <a:endParaRPr lang="en-GB"/>
        </a:p>
      </dgm:t>
    </dgm:pt>
    <dgm:pt modelId="{EC42C3C9-409E-4D20-BCAF-BE6EFE664317}" type="sibTrans" cxnId="{212AD77C-96BC-4B63-9D8D-37EFB41D3F96}">
      <dgm:prSet/>
      <dgm:spPr/>
      <dgm:t>
        <a:bodyPr/>
        <a:lstStyle/>
        <a:p>
          <a:endParaRPr lang="en-GB"/>
        </a:p>
      </dgm:t>
    </dgm:pt>
    <dgm:pt modelId="{8DA532A9-61DC-40B5-A45F-229F1B90CC56}" type="pres">
      <dgm:prSet presAssocID="{D3D027B6-CD5E-4CE2-AA82-574DB333872D}" presName="Name0" presStyleCnt="0">
        <dgm:presLayoutVars>
          <dgm:dir/>
          <dgm:animLvl val="lvl"/>
          <dgm:resizeHandles val="exact"/>
        </dgm:presLayoutVars>
      </dgm:prSet>
      <dgm:spPr/>
    </dgm:pt>
    <dgm:pt modelId="{E397B18F-7C0B-4399-8BAD-DB9C9910F3A8}" type="pres">
      <dgm:prSet presAssocID="{C0CD2771-6A63-4E40-9CF8-53FE4A1D76BC}" presName="linNode" presStyleCnt="0"/>
      <dgm:spPr/>
    </dgm:pt>
    <dgm:pt modelId="{DFDA4C6E-A1BF-488E-854B-78E325C01073}" type="pres">
      <dgm:prSet presAssocID="{C0CD2771-6A63-4E40-9CF8-53FE4A1D76BC}" presName="parTx" presStyleLbl="revTx" presStyleIdx="0" presStyleCnt="2">
        <dgm:presLayoutVars>
          <dgm:chMax val="1"/>
          <dgm:bulletEnabled val="1"/>
        </dgm:presLayoutVars>
      </dgm:prSet>
      <dgm:spPr/>
    </dgm:pt>
    <dgm:pt modelId="{6BFF249D-C7A8-4D6A-9835-91B8CEACF453}" type="pres">
      <dgm:prSet presAssocID="{C0CD2771-6A63-4E40-9CF8-53FE4A1D76BC}" presName="bracket" presStyleLbl="parChTrans1D1" presStyleIdx="0" presStyleCnt="2"/>
      <dgm:spPr/>
    </dgm:pt>
    <dgm:pt modelId="{67D0E671-84BB-4CFB-BE4A-86786DB780C2}" type="pres">
      <dgm:prSet presAssocID="{C0CD2771-6A63-4E40-9CF8-53FE4A1D76BC}" presName="spH" presStyleCnt="0"/>
      <dgm:spPr/>
    </dgm:pt>
    <dgm:pt modelId="{A993DF93-4C5B-4B3D-95F4-E201526DE0CD}" type="pres">
      <dgm:prSet presAssocID="{C0CD2771-6A63-4E40-9CF8-53FE4A1D76BC}" presName="desTx" presStyleLbl="node1" presStyleIdx="0" presStyleCnt="2">
        <dgm:presLayoutVars>
          <dgm:bulletEnabled val="1"/>
        </dgm:presLayoutVars>
      </dgm:prSet>
      <dgm:spPr/>
    </dgm:pt>
    <dgm:pt modelId="{2289588E-2839-47D6-B5AD-9372EAA57FF7}" type="pres">
      <dgm:prSet presAssocID="{CF751359-CD88-40E5-AEA5-4D8CE9959095}" presName="spV" presStyleCnt="0"/>
      <dgm:spPr/>
    </dgm:pt>
    <dgm:pt modelId="{243D9347-5C8E-4EC8-AF8B-843D70172A0B}" type="pres">
      <dgm:prSet presAssocID="{034465B6-C749-42E6-B7D0-1A2B9FC9AC73}" presName="linNode" presStyleCnt="0"/>
      <dgm:spPr/>
    </dgm:pt>
    <dgm:pt modelId="{10265523-B50B-4859-9D4B-909A78FAB1DE}" type="pres">
      <dgm:prSet presAssocID="{034465B6-C749-42E6-B7D0-1A2B9FC9AC73}" presName="parTx" presStyleLbl="revTx" presStyleIdx="1" presStyleCnt="2">
        <dgm:presLayoutVars>
          <dgm:chMax val="1"/>
          <dgm:bulletEnabled val="1"/>
        </dgm:presLayoutVars>
      </dgm:prSet>
      <dgm:spPr/>
    </dgm:pt>
    <dgm:pt modelId="{1BDA1B2A-4333-43CC-8F2D-1CC980B60CB6}" type="pres">
      <dgm:prSet presAssocID="{034465B6-C749-42E6-B7D0-1A2B9FC9AC73}" presName="bracket" presStyleLbl="parChTrans1D1" presStyleIdx="1" presStyleCnt="2"/>
      <dgm:spPr/>
    </dgm:pt>
    <dgm:pt modelId="{3AF856FC-ED37-4777-821B-1697DA9C138F}" type="pres">
      <dgm:prSet presAssocID="{034465B6-C749-42E6-B7D0-1A2B9FC9AC73}" presName="spH" presStyleCnt="0"/>
      <dgm:spPr/>
    </dgm:pt>
    <dgm:pt modelId="{2024FD42-A923-4A2D-BD41-310150857A66}" type="pres">
      <dgm:prSet presAssocID="{034465B6-C749-42E6-B7D0-1A2B9FC9AC73}" presName="desTx" presStyleLbl="node1" presStyleIdx="1" presStyleCnt="2">
        <dgm:presLayoutVars>
          <dgm:bulletEnabled val="1"/>
        </dgm:presLayoutVars>
      </dgm:prSet>
      <dgm:spPr/>
    </dgm:pt>
  </dgm:ptLst>
  <dgm:cxnLst>
    <dgm:cxn modelId="{EB03A902-24D9-4BE8-A620-86441ACFACEF}" srcId="{D3D027B6-CD5E-4CE2-AA82-574DB333872D}" destId="{C0CD2771-6A63-4E40-9CF8-53FE4A1D76BC}" srcOrd="0" destOrd="0" parTransId="{A25FAEEE-1897-46EC-802B-E539D23063FC}" sibTransId="{CF751359-CD88-40E5-AEA5-4D8CE9959095}"/>
    <dgm:cxn modelId="{4350861A-872F-4455-BDC0-1550D6E506F2}" type="presOf" srcId="{C0CD2771-6A63-4E40-9CF8-53FE4A1D76BC}" destId="{DFDA4C6E-A1BF-488E-854B-78E325C01073}" srcOrd="0" destOrd="0" presId="urn:diagrams.loki3.com/BracketList"/>
    <dgm:cxn modelId="{DD5DEF62-D0D3-4E30-A7E1-CE5FF9E6134A}" type="presOf" srcId="{A32BCF1C-BD6F-4773-8FA8-8BB98CAC5785}" destId="{2024FD42-A923-4A2D-BD41-310150857A66}" srcOrd="0" destOrd="1" presId="urn:diagrams.loki3.com/BracketList"/>
    <dgm:cxn modelId="{F284A043-6905-4A8B-8B03-D941A7FA5F13}" srcId="{034465B6-C749-42E6-B7D0-1A2B9FC9AC73}" destId="{A3E44E92-B6DD-4DC7-BE74-6DD60D9F6C12}" srcOrd="0" destOrd="0" parTransId="{4EE500F2-D24F-4928-A576-615D5F86552D}" sibTransId="{61CD75F0-C4B1-4E89-A4A4-1BD75A6992FF}"/>
    <dgm:cxn modelId="{948F8A64-8B45-4A1B-AC7B-9E03B3B18E74}" type="presOf" srcId="{A897F46D-8249-4933-B4EB-2AE6A0BCA002}" destId="{2024FD42-A923-4A2D-BD41-310150857A66}" srcOrd="0" destOrd="2" presId="urn:diagrams.loki3.com/BracketList"/>
    <dgm:cxn modelId="{78AC9D77-983B-411E-BE94-99FEDCA785D3}" type="presOf" srcId="{A3E44E92-B6DD-4DC7-BE74-6DD60D9F6C12}" destId="{2024FD42-A923-4A2D-BD41-310150857A66}" srcOrd="0" destOrd="0" presId="urn:diagrams.loki3.com/BracketList"/>
    <dgm:cxn modelId="{41B39479-1CCD-4F7F-AFDD-205A697C2F10}" type="presOf" srcId="{034465B6-C749-42E6-B7D0-1A2B9FC9AC73}" destId="{10265523-B50B-4859-9D4B-909A78FAB1DE}" srcOrd="0" destOrd="0" presId="urn:diagrams.loki3.com/BracketList"/>
    <dgm:cxn modelId="{212AD77C-96BC-4B63-9D8D-37EFB41D3F96}" srcId="{034465B6-C749-42E6-B7D0-1A2B9FC9AC73}" destId="{A32BCF1C-BD6F-4773-8FA8-8BB98CAC5785}" srcOrd="1" destOrd="0" parTransId="{CF21E4D4-6399-4152-B0B4-FBD9540FA750}" sibTransId="{EC42C3C9-409E-4D20-BCAF-BE6EFE664317}"/>
    <dgm:cxn modelId="{260FF98D-DAA6-4902-8065-7E6C6B968518}" type="presOf" srcId="{D3D027B6-CD5E-4CE2-AA82-574DB333872D}" destId="{8DA532A9-61DC-40B5-A45F-229F1B90CC56}" srcOrd="0" destOrd="0" presId="urn:diagrams.loki3.com/BracketList"/>
    <dgm:cxn modelId="{DA6AE59D-60EF-4A70-981F-3C40B4FC0B3B}" type="presOf" srcId="{4C9AC68F-F9ED-4A39-8AD8-4AAC41E0FB1E}" destId="{A993DF93-4C5B-4B3D-95F4-E201526DE0CD}" srcOrd="0" destOrd="0" presId="urn:diagrams.loki3.com/BracketList"/>
    <dgm:cxn modelId="{504FD3A3-8FE2-4720-9726-E13CD2FC2454}" srcId="{C0CD2771-6A63-4E40-9CF8-53FE4A1D76BC}" destId="{4C9AC68F-F9ED-4A39-8AD8-4AAC41E0FB1E}" srcOrd="0" destOrd="0" parTransId="{CE9E54E8-27B4-4E06-B794-0E7E881EA83F}" sibTransId="{E13E8F4F-309C-47DE-951D-9593BEB67DF8}"/>
    <dgm:cxn modelId="{97FCEEC4-55BB-4F08-BD6E-B4F84980B416}" srcId="{034465B6-C749-42E6-B7D0-1A2B9FC9AC73}" destId="{A897F46D-8249-4933-B4EB-2AE6A0BCA002}" srcOrd="2" destOrd="0" parTransId="{EED048A6-D65C-472A-8839-BD2EA8DF428B}" sibTransId="{0F5A5899-F2EC-44A1-8AAC-EB11EB76926A}"/>
    <dgm:cxn modelId="{2BB24AFE-52D6-444A-9CAA-013E27BC7E36}" srcId="{D3D027B6-CD5E-4CE2-AA82-574DB333872D}" destId="{034465B6-C749-42E6-B7D0-1A2B9FC9AC73}" srcOrd="1" destOrd="0" parTransId="{DB4099F1-5FEE-4FA0-B173-04CA17F03DF3}" sibTransId="{F8A3898B-58B2-402C-ACE8-739231CC17FC}"/>
    <dgm:cxn modelId="{CE240E77-D635-4490-800C-A8687F28A000}" type="presParOf" srcId="{8DA532A9-61DC-40B5-A45F-229F1B90CC56}" destId="{E397B18F-7C0B-4399-8BAD-DB9C9910F3A8}" srcOrd="0" destOrd="0" presId="urn:diagrams.loki3.com/BracketList"/>
    <dgm:cxn modelId="{6C1F11B5-1215-47F0-950D-FAB6E1078D93}" type="presParOf" srcId="{E397B18F-7C0B-4399-8BAD-DB9C9910F3A8}" destId="{DFDA4C6E-A1BF-488E-854B-78E325C01073}" srcOrd="0" destOrd="0" presId="urn:diagrams.loki3.com/BracketList"/>
    <dgm:cxn modelId="{3E82B7D8-8821-45FD-9205-1E9C7771CCA3}" type="presParOf" srcId="{E397B18F-7C0B-4399-8BAD-DB9C9910F3A8}" destId="{6BFF249D-C7A8-4D6A-9835-91B8CEACF453}" srcOrd="1" destOrd="0" presId="urn:diagrams.loki3.com/BracketList"/>
    <dgm:cxn modelId="{94915A72-F691-443C-BA87-D5D438C69759}" type="presParOf" srcId="{E397B18F-7C0B-4399-8BAD-DB9C9910F3A8}" destId="{67D0E671-84BB-4CFB-BE4A-86786DB780C2}" srcOrd="2" destOrd="0" presId="urn:diagrams.loki3.com/BracketList"/>
    <dgm:cxn modelId="{6B30126C-3BA1-44D6-9B88-1670DEE4E4CC}" type="presParOf" srcId="{E397B18F-7C0B-4399-8BAD-DB9C9910F3A8}" destId="{A993DF93-4C5B-4B3D-95F4-E201526DE0CD}" srcOrd="3" destOrd="0" presId="urn:diagrams.loki3.com/BracketList"/>
    <dgm:cxn modelId="{BC161E4B-5C9A-4E9F-AB1E-650586179449}" type="presParOf" srcId="{8DA532A9-61DC-40B5-A45F-229F1B90CC56}" destId="{2289588E-2839-47D6-B5AD-9372EAA57FF7}" srcOrd="1" destOrd="0" presId="urn:diagrams.loki3.com/BracketList"/>
    <dgm:cxn modelId="{3768508C-4115-47D5-AD8D-221EC61FDAEF}" type="presParOf" srcId="{8DA532A9-61DC-40B5-A45F-229F1B90CC56}" destId="{243D9347-5C8E-4EC8-AF8B-843D70172A0B}" srcOrd="2" destOrd="0" presId="urn:diagrams.loki3.com/BracketList"/>
    <dgm:cxn modelId="{E4C28DDC-AC05-4917-8D8D-532379CF13FA}" type="presParOf" srcId="{243D9347-5C8E-4EC8-AF8B-843D70172A0B}" destId="{10265523-B50B-4859-9D4B-909A78FAB1DE}" srcOrd="0" destOrd="0" presId="urn:diagrams.loki3.com/BracketList"/>
    <dgm:cxn modelId="{CE4AE8D1-86A6-4263-8C97-3920869C800F}" type="presParOf" srcId="{243D9347-5C8E-4EC8-AF8B-843D70172A0B}" destId="{1BDA1B2A-4333-43CC-8F2D-1CC980B60CB6}" srcOrd="1" destOrd="0" presId="urn:diagrams.loki3.com/BracketList"/>
    <dgm:cxn modelId="{4696170B-3E04-4BA3-9013-D911290718F5}" type="presParOf" srcId="{243D9347-5C8E-4EC8-AF8B-843D70172A0B}" destId="{3AF856FC-ED37-4777-821B-1697DA9C138F}" srcOrd="2" destOrd="0" presId="urn:diagrams.loki3.com/BracketList"/>
    <dgm:cxn modelId="{12BA883A-CC1B-44A1-B2BB-B5F6BBE47253}" type="presParOf" srcId="{243D9347-5C8E-4EC8-AF8B-843D70172A0B}" destId="{2024FD42-A923-4A2D-BD41-310150857A6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D027B6-CD5E-4CE2-AA82-574DB333872D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0CD2771-6A63-4E40-9CF8-53FE4A1D76BC}">
      <dgm:prSet phldrT="[Text]"/>
      <dgm:spPr/>
      <dgm:t>
        <a:bodyPr/>
        <a:lstStyle/>
        <a:p>
          <a:r>
            <a:rPr lang="fr-FR" dirty="0"/>
            <a:t>Avantages</a:t>
          </a:r>
          <a:endParaRPr lang="en-GB" dirty="0"/>
        </a:p>
      </dgm:t>
    </dgm:pt>
    <dgm:pt modelId="{A25FAEEE-1897-46EC-802B-E539D23063FC}" type="parTrans" cxnId="{EB03A902-24D9-4BE8-A620-86441ACFACEF}">
      <dgm:prSet/>
      <dgm:spPr/>
      <dgm:t>
        <a:bodyPr/>
        <a:lstStyle/>
        <a:p>
          <a:endParaRPr lang="en-GB"/>
        </a:p>
      </dgm:t>
    </dgm:pt>
    <dgm:pt modelId="{CF751359-CD88-40E5-AEA5-4D8CE9959095}" type="sibTrans" cxnId="{EB03A902-24D9-4BE8-A620-86441ACFACEF}">
      <dgm:prSet/>
      <dgm:spPr/>
      <dgm:t>
        <a:bodyPr/>
        <a:lstStyle/>
        <a:p>
          <a:endParaRPr lang="en-GB"/>
        </a:p>
      </dgm:t>
    </dgm:pt>
    <dgm:pt modelId="{4C9AC68F-F9ED-4A39-8AD8-4AAC41E0FB1E}">
      <dgm:prSet phldrT="[Text]" custT="1"/>
      <dgm:spPr/>
      <dgm:t>
        <a:bodyPr/>
        <a:lstStyle/>
        <a:p>
          <a:r>
            <a:rPr lang="fr-FR" sz="2400" dirty="0"/>
            <a:t>Permet de déterminer la concentration en quantité de matière d’une espèce chimique en solution</a:t>
          </a:r>
          <a:endParaRPr lang="en-GB" sz="2400" dirty="0"/>
        </a:p>
      </dgm:t>
    </dgm:pt>
    <dgm:pt modelId="{CE9E54E8-27B4-4E06-B794-0E7E881EA83F}" type="parTrans" cxnId="{504FD3A3-8FE2-4720-9726-E13CD2FC2454}">
      <dgm:prSet/>
      <dgm:spPr/>
      <dgm:t>
        <a:bodyPr/>
        <a:lstStyle/>
        <a:p>
          <a:endParaRPr lang="en-GB"/>
        </a:p>
      </dgm:t>
    </dgm:pt>
    <dgm:pt modelId="{E13E8F4F-309C-47DE-951D-9593BEB67DF8}" type="sibTrans" cxnId="{504FD3A3-8FE2-4720-9726-E13CD2FC2454}">
      <dgm:prSet/>
      <dgm:spPr/>
      <dgm:t>
        <a:bodyPr/>
        <a:lstStyle/>
        <a:p>
          <a:endParaRPr lang="en-GB"/>
        </a:p>
      </dgm:t>
    </dgm:pt>
    <dgm:pt modelId="{034465B6-C749-42E6-B7D0-1A2B9FC9AC73}">
      <dgm:prSet phldrT="[Text]"/>
      <dgm:spPr/>
      <dgm:t>
        <a:bodyPr/>
        <a:lstStyle/>
        <a:p>
          <a:r>
            <a:rPr lang="fr-FR" dirty="0"/>
            <a:t>Inconvénients</a:t>
          </a:r>
          <a:endParaRPr lang="en-GB" dirty="0"/>
        </a:p>
      </dgm:t>
    </dgm:pt>
    <dgm:pt modelId="{DB4099F1-5FEE-4FA0-B173-04CA17F03DF3}" type="parTrans" cxnId="{2BB24AFE-52D6-444A-9CAA-013E27BC7E36}">
      <dgm:prSet/>
      <dgm:spPr/>
      <dgm:t>
        <a:bodyPr/>
        <a:lstStyle/>
        <a:p>
          <a:endParaRPr lang="en-GB"/>
        </a:p>
      </dgm:t>
    </dgm:pt>
    <dgm:pt modelId="{F8A3898B-58B2-402C-ACE8-739231CC17FC}" type="sibTrans" cxnId="{2BB24AFE-52D6-444A-9CAA-013E27BC7E36}">
      <dgm:prSet/>
      <dgm:spPr/>
      <dgm:t>
        <a:bodyPr/>
        <a:lstStyle/>
        <a:p>
          <a:endParaRPr lang="en-GB"/>
        </a:p>
      </dgm:t>
    </dgm:pt>
    <dgm:pt modelId="{A3E44E92-B6DD-4DC7-BE74-6DD60D9F6C12}">
      <dgm:prSet phldrT="[Text]" custT="1"/>
      <dgm:spPr/>
      <dgm:t>
        <a:bodyPr/>
        <a:lstStyle/>
        <a:p>
          <a:r>
            <a:rPr lang="fr-FR" sz="2600" dirty="0"/>
            <a:t>Suivi à l’œil nu parfois délicat, et souvent imprécis</a:t>
          </a:r>
          <a:endParaRPr lang="en-GB" sz="2600" dirty="0"/>
        </a:p>
      </dgm:t>
    </dgm:pt>
    <dgm:pt modelId="{4EE500F2-D24F-4928-A576-615D5F86552D}" type="parTrans" cxnId="{F284A043-6905-4A8B-8B03-D941A7FA5F13}">
      <dgm:prSet/>
      <dgm:spPr/>
      <dgm:t>
        <a:bodyPr/>
        <a:lstStyle/>
        <a:p>
          <a:endParaRPr lang="en-GB"/>
        </a:p>
      </dgm:t>
    </dgm:pt>
    <dgm:pt modelId="{61CD75F0-C4B1-4E89-A4A4-1BD75A6992FF}" type="sibTrans" cxnId="{F284A043-6905-4A8B-8B03-D941A7FA5F13}">
      <dgm:prSet/>
      <dgm:spPr/>
      <dgm:t>
        <a:bodyPr/>
        <a:lstStyle/>
        <a:p>
          <a:endParaRPr lang="en-GB"/>
        </a:p>
      </dgm:t>
    </dgm:pt>
    <dgm:pt modelId="{A32BCF1C-BD6F-4773-8FA8-8BB98CAC5785}">
      <dgm:prSet phldrT="[Text]"/>
      <dgm:spPr/>
      <dgm:t>
        <a:bodyPr/>
        <a:lstStyle/>
        <a:p>
          <a:r>
            <a:rPr lang="fr-FR" sz="2600" dirty="0"/>
            <a:t>Nécessite la présence d’espèce colorées</a:t>
          </a:r>
          <a:endParaRPr lang="en-GB" sz="2600" dirty="0"/>
        </a:p>
      </dgm:t>
    </dgm:pt>
    <dgm:pt modelId="{CF21E4D4-6399-4152-B0B4-FBD9540FA750}" type="parTrans" cxnId="{212AD77C-96BC-4B63-9D8D-37EFB41D3F96}">
      <dgm:prSet/>
      <dgm:spPr/>
      <dgm:t>
        <a:bodyPr/>
        <a:lstStyle/>
        <a:p>
          <a:endParaRPr lang="en-GB"/>
        </a:p>
      </dgm:t>
    </dgm:pt>
    <dgm:pt modelId="{EC42C3C9-409E-4D20-BCAF-BE6EFE664317}" type="sibTrans" cxnId="{212AD77C-96BC-4B63-9D8D-37EFB41D3F96}">
      <dgm:prSet/>
      <dgm:spPr/>
      <dgm:t>
        <a:bodyPr/>
        <a:lstStyle/>
        <a:p>
          <a:endParaRPr lang="en-GB"/>
        </a:p>
      </dgm:t>
    </dgm:pt>
    <dgm:pt modelId="{BDD80C02-3664-4C39-BC19-FCCFC49D170D}">
      <dgm:prSet phldrT="[Text]" custT="1"/>
      <dgm:spPr/>
      <dgm:t>
        <a:bodyPr/>
        <a:lstStyle/>
        <a:p>
          <a:r>
            <a:rPr lang="fr-FR" sz="2600" dirty="0"/>
            <a:t>Méthode </a:t>
          </a:r>
          <a:r>
            <a:rPr lang="fr-FR" sz="2600" u="sng" dirty="0"/>
            <a:t>destructive</a:t>
          </a:r>
          <a:endParaRPr lang="en-GB" sz="2600" u="sng" dirty="0"/>
        </a:p>
      </dgm:t>
    </dgm:pt>
    <dgm:pt modelId="{5EF29132-BC26-422C-8B07-74A8615AD2BB}" type="parTrans" cxnId="{95118535-2919-47E6-A575-05BC62D630E3}">
      <dgm:prSet/>
      <dgm:spPr/>
      <dgm:t>
        <a:bodyPr/>
        <a:lstStyle/>
        <a:p>
          <a:endParaRPr lang="en-GB"/>
        </a:p>
      </dgm:t>
    </dgm:pt>
    <dgm:pt modelId="{4311B8FA-BF19-4A4C-BA6B-2DBF9B164AE7}" type="sibTrans" cxnId="{95118535-2919-47E6-A575-05BC62D630E3}">
      <dgm:prSet/>
      <dgm:spPr/>
      <dgm:t>
        <a:bodyPr/>
        <a:lstStyle/>
        <a:p>
          <a:endParaRPr lang="en-GB"/>
        </a:p>
      </dgm:t>
    </dgm:pt>
    <dgm:pt modelId="{F4B67E0F-4655-47AD-B711-23573A02F03F}">
      <dgm:prSet phldrT="[Text]" custT="1"/>
      <dgm:spPr/>
      <dgm:t>
        <a:bodyPr/>
        <a:lstStyle/>
        <a:p>
          <a:r>
            <a:rPr lang="fr-FR" sz="2400" dirty="0"/>
            <a:t>Rapide (pas besoin d’échelle d’étalonnage au préalable)</a:t>
          </a:r>
          <a:endParaRPr lang="en-GB" sz="2400" dirty="0"/>
        </a:p>
      </dgm:t>
    </dgm:pt>
    <dgm:pt modelId="{9176FB1C-BECF-4C63-8D21-73FCD60F5F8C}" type="parTrans" cxnId="{CCB30260-B60D-480D-A686-BB1544B847BA}">
      <dgm:prSet/>
      <dgm:spPr/>
      <dgm:t>
        <a:bodyPr/>
        <a:lstStyle/>
        <a:p>
          <a:endParaRPr lang="en-GB"/>
        </a:p>
      </dgm:t>
    </dgm:pt>
    <dgm:pt modelId="{C4C10CB7-BF86-4DDE-AC61-B8958EE2EFD3}" type="sibTrans" cxnId="{CCB30260-B60D-480D-A686-BB1544B847BA}">
      <dgm:prSet/>
      <dgm:spPr/>
      <dgm:t>
        <a:bodyPr/>
        <a:lstStyle/>
        <a:p>
          <a:endParaRPr lang="en-GB"/>
        </a:p>
      </dgm:t>
    </dgm:pt>
    <dgm:pt modelId="{8DA532A9-61DC-40B5-A45F-229F1B90CC56}" type="pres">
      <dgm:prSet presAssocID="{D3D027B6-CD5E-4CE2-AA82-574DB333872D}" presName="Name0" presStyleCnt="0">
        <dgm:presLayoutVars>
          <dgm:dir/>
          <dgm:animLvl val="lvl"/>
          <dgm:resizeHandles val="exact"/>
        </dgm:presLayoutVars>
      </dgm:prSet>
      <dgm:spPr/>
    </dgm:pt>
    <dgm:pt modelId="{E397B18F-7C0B-4399-8BAD-DB9C9910F3A8}" type="pres">
      <dgm:prSet presAssocID="{C0CD2771-6A63-4E40-9CF8-53FE4A1D76BC}" presName="linNode" presStyleCnt="0"/>
      <dgm:spPr/>
    </dgm:pt>
    <dgm:pt modelId="{DFDA4C6E-A1BF-488E-854B-78E325C01073}" type="pres">
      <dgm:prSet presAssocID="{C0CD2771-6A63-4E40-9CF8-53FE4A1D76BC}" presName="parTx" presStyleLbl="revTx" presStyleIdx="0" presStyleCnt="2">
        <dgm:presLayoutVars>
          <dgm:chMax val="1"/>
          <dgm:bulletEnabled val="1"/>
        </dgm:presLayoutVars>
      </dgm:prSet>
      <dgm:spPr/>
    </dgm:pt>
    <dgm:pt modelId="{6BFF249D-C7A8-4D6A-9835-91B8CEACF453}" type="pres">
      <dgm:prSet presAssocID="{C0CD2771-6A63-4E40-9CF8-53FE4A1D76BC}" presName="bracket" presStyleLbl="parChTrans1D1" presStyleIdx="0" presStyleCnt="2"/>
      <dgm:spPr/>
    </dgm:pt>
    <dgm:pt modelId="{67D0E671-84BB-4CFB-BE4A-86786DB780C2}" type="pres">
      <dgm:prSet presAssocID="{C0CD2771-6A63-4E40-9CF8-53FE4A1D76BC}" presName="spH" presStyleCnt="0"/>
      <dgm:spPr/>
    </dgm:pt>
    <dgm:pt modelId="{A993DF93-4C5B-4B3D-95F4-E201526DE0CD}" type="pres">
      <dgm:prSet presAssocID="{C0CD2771-6A63-4E40-9CF8-53FE4A1D76BC}" presName="desTx" presStyleLbl="node1" presStyleIdx="0" presStyleCnt="2">
        <dgm:presLayoutVars>
          <dgm:bulletEnabled val="1"/>
        </dgm:presLayoutVars>
      </dgm:prSet>
      <dgm:spPr/>
    </dgm:pt>
    <dgm:pt modelId="{2289588E-2839-47D6-B5AD-9372EAA57FF7}" type="pres">
      <dgm:prSet presAssocID="{CF751359-CD88-40E5-AEA5-4D8CE9959095}" presName="spV" presStyleCnt="0"/>
      <dgm:spPr/>
    </dgm:pt>
    <dgm:pt modelId="{243D9347-5C8E-4EC8-AF8B-843D70172A0B}" type="pres">
      <dgm:prSet presAssocID="{034465B6-C749-42E6-B7D0-1A2B9FC9AC73}" presName="linNode" presStyleCnt="0"/>
      <dgm:spPr/>
    </dgm:pt>
    <dgm:pt modelId="{10265523-B50B-4859-9D4B-909A78FAB1DE}" type="pres">
      <dgm:prSet presAssocID="{034465B6-C749-42E6-B7D0-1A2B9FC9AC73}" presName="parTx" presStyleLbl="revTx" presStyleIdx="1" presStyleCnt="2">
        <dgm:presLayoutVars>
          <dgm:chMax val="1"/>
          <dgm:bulletEnabled val="1"/>
        </dgm:presLayoutVars>
      </dgm:prSet>
      <dgm:spPr/>
    </dgm:pt>
    <dgm:pt modelId="{1BDA1B2A-4333-43CC-8F2D-1CC980B60CB6}" type="pres">
      <dgm:prSet presAssocID="{034465B6-C749-42E6-B7D0-1A2B9FC9AC73}" presName="bracket" presStyleLbl="parChTrans1D1" presStyleIdx="1" presStyleCnt="2"/>
      <dgm:spPr/>
    </dgm:pt>
    <dgm:pt modelId="{3AF856FC-ED37-4777-821B-1697DA9C138F}" type="pres">
      <dgm:prSet presAssocID="{034465B6-C749-42E6-B7D0-1A2B9FC9AC73}" presName="spH" presStyleCnt="0"/>
      <dgm:spPr/>
    </dgm:pt>
    <dgm:pt modelId="{2024FD42-A923-4A2D-BD41-310150857A66}" type="pres">
      <dgm:prSet presAssocID="{034465B6-C749-42E6-B7D0-1A2B9FC9AC73}" presName="desTx" presStyleLbl="node1" presStyleIdx="1" presStyleCnt="2">
        <dgm:presLayoutVars>
          <dgm:bulletEnabled val="1"/>
        </dgm:presLayoutVars>
      </dgm:prSet>
      <dgm:spPr/>
    </dgm:pt>
  </dgm:ptLst>
  <dgm:cxnLst>
    <dgm:cxn modelId="{EB03A902-24D9-4BE8-A620-86441ACFACEF}" srcId="{D3D027B6-CD5E-4CE2-AA82-574DB333872D}" destId="{C0CD2771-6A63-4E40-9CF8-53FE4A1D76BC}" srcOrd="0" destOrd="0" parTransId="{A25FAEEE-1897-46EC-802B-E539D23063FC}" sibTransId="{CF751359-CD88-40E5-AEA5-4D8CE9959095}"/>
    <dgm:cxn modelId="{EA5DFE09-10A8-4BCB-8C84-381412CCDE12}" type="presOf" srcId="{BDD80C02-3664-4C39-BC19-FCCFC49D170D}" destId="{2024FD42-A923-4A2D-BD41-310150857A66}" srcOrd="0" destOrd="0" presId="urn:diagrams.loki3.com/BracketList"/>
    <dgm:cxn modelId="{4350861A-872F-4455-BDC0-1550D6E506F2}" type="presOf" srcId="{C0CD2771-6A63-4E40-9CF8-53FE4A1D76BC}" destId="{DFDA4C6E-A1BF-488E-854B-78E325C01073}" srcOrd="0" destOrd="0" presId="urn:diagrams.loki3.com/BracketList"/>
    <dgm:cxn modelId="{95118535-2919-47E6-A575-05BC62D630E3}" srcId="{034465B6-C749-42E6-B7D0-1A2B9FC9AC73}" destId="{BDD80C02-3664-4C39-BC19-FCCFC49D170D}" srcOrd="0" destOrd="0" parTransId="{5EF29132-BC26-422C-8B07-74A8615AD2BB}" sibTransId="{4311B8FA-BF19-4A4C-BA6B-2DBF9B164AE7}"/>
    <dgm:cxn modelId="{CCB30260-B60D-480D-A686-BB1544B847BA}" srcId="{C0CD2771-6A63-4E40-9CF8-53FE4A1D76BC}" destId="{F4B67E0F-4655-47AD-B711-23573A02F03F}" srcOrd="1" destOrd="0" parTransId="{9176FB1C-BECF-4C63-8D21-73FCD60F5F8C}" sibTransId="{C4C10CB7-BF86-4DDE-AC61-B8958EE2EFD3}"/>
    <dgm:cxn modelId="{DD5DEF62-D0D3-4E30-A7E1-CE5FF9E6134A}" type="presOf" srcId="{A32BCF1C-BD6F-4773-8FA8-8BB98CAC5785}" destId="{2024FD42-A923-4A2D-BD41-310150857A66}" srcOrd="0" destOrd="2" presId="urn:diagrams.loki3.com/BracketList"/>
    <dgm:cxn modelId="{F284A043-6905-4A8B-8B03-D941A7FA5F13}" srcId="{034465B6-C749-42E6-B7D0-1A2B9FC9AC73}" destId="{A3E44E92-B6DD-4DC7-BE74-6DD60D9F6C12}" srcOrd="1" destOrd="0" parTransId="{4EE500F2-D24F-4928-A576-615D5F86552D}" sibTransId="{61CD75F0-C4B1-4E89-A4A4-1BD75A6992FF}"/>
    <dgm:cxn modelId="{78AC9D77-983B-411E-BE94-99FEDCA785D3}" type="presOf" srcId="{A3E44E92-B6DD-4DC7-BE74-6DD60D9F6C12}" destId="{2024FD42-A923-4A2D-BD41-310150857A66}" srcOrd="0" destOrd="1" presId="urn:diagrams.loki3.com/BracketList"/>
    <dgm:cxn modelId="{41B39479-1CCD-4F7F-AFDD-205A697C2F10}" type="presOf" srcId="{034465B6-C749-42E6-B7D0-1A2B9FC9AC73}" destId="{10265523-B50B-4859-9D4B-909A78FAB1DE}" srcOrd="0" destOrd="0" presId="urn:diagrams.loki3.com/BracketList"/>
    <dgm:cxn modelId="{212AD77C-96BC-4B63-9D8D-37EFB41D3F96}" srcId="{034465B6-C749-42E6-B7D0-1A2B9FC9AC73}" destId="{A32BCF1C-BD6F-4773-8FA8-8BB98CAC5785}" srcOrd="2" destOrd="0" parTransId="{CF21E4D4-6399-4152-B0B4-FBD9540FA750}" sibTransId="{EC42C3C9-409E-4D20-BCAF-BE6EFE664317}"/>
    <dgm:cxn modelId="{260FF98D-DAA6-4902-8065-7E6C6B968518}" type="presOf" srcId="{D3D027B6-CD5E-4CE2-AA82-574DB333872D}" destId="{8DA532A9-61DC-40B5-A45F-229F1B90CC56}" srcOrd="0" destOrd="0" presId="urn:diagrams.loki3.com/BracketList"/>
    <dgm:cxn modelId="{DA6AE59D-60EF-4A70-981F-3C40B4FC0B3B}" type="presOf" srcId="{4C9AC68F-F9ED-4A39-8AD8-4AAC41E0FB1E}" destId="{A993DF93-4C5B-4B3D-95F4-E201526DE0CD}" srcOrd="0" destOrd="0" presId="urn:diagrams.loki3.com/BracketList"/>
    <dgm:cxn modelId="{504FD3A3-8FE2-4720-9726-E13CD2FC2454}" srcId="{C0CD2771-6A63-4E40-9CF8-53FE4A1D76BC}" destId="{4C9AC68F-F9ED-4A39-8AD8-4AAC41E0FB1E}" srcOrd="0" destOrd="0" parTransId="{CE9E54E8-27B4-4E06-B794-0E7E881EA83F}" sibTransId="{E13E8F4F-309C-47DE-951D-9593BEB67DF8}"/>
    <dgm:cxn modelId="{0ECA62E8-AE3F-4091-8C26-47C47D7611B1}" type="presOf" srcId="{F4B67E0F-4655-47AD-B711-23573A02F03F}" destId="{A993DF93-4C5B-4B3D-95F4-E201526DE0CD}" srcOrd="0" destOrd="1" presId="urn:diagrams.loki3.com/BracketList"/>
    <dgm:cxn modelId="{2BB24AFE-52D6-444A-9CAA-013E27BC7E36}" srcId="{D3D027B6-CD5E-4CE2-AA82-574DB333872D}" destId="{034465B6-C749-42E6-B7D0-1A2B9FC9AC73}" srcOrd="1" destOrd="0" parTransId="{DB4099F1-5FEE-4FA0-B173-04CA17F03DF3}" sibTransId="{F8A3898B-58B2-402C-ACE8-739231CC17FC}"/>
    <dgm:cxn modelId="{CE240E77-D635-4490-800C-A8687F28A000}" type="presParOf" srcId="{8DA532A9-61DC-40B5-A45F-229F1B90CC56}" destId="{E397B18F-7C0B-4399-8BAD-DB9C9910F3A8}" srcOrd="0" destOrd="0" presId="urn:diagrams.loki3.com/BracketList"/>
    <dgm:cxn modelId="{6C1F11B5-1215-47F0-950D-FAB6E1078D93}" type="presParOf" srcId="{E397B18F-7C0B-4399-8BAD-DB9C9910F3A8}" destId="{DFDA4C6E-A1BF-488E-854B-78E325C01073}" srcOrd="0" destOrd="0" presId="urn:diagrams.loki3.com/BracketList"/>
    <dgm:cxn modelId="{3E82B7D8-8821-45FD-9205-1E9C7771CCA3}" type="presParOf" srcId="{E397B18F-7C0B-4399-8BAD-DB9C9910F3A8}" destId="{6BFF249D-C7A8-4D6A-9835-91B8CEACF453}" srcOrd="1" destOrd="0" presId="urn:diagrams.loki3.com/BracketList"/>
    <dgm:cxn modelId="{94915A72-F691-443C-BA87-D5D438C69759}" type="presParOf" srcId="{E397B18F-7C0B-4399-8BAD-DB9C9910F3A8}" destId="{67D0E671-84BB-4CFB-BE4A-86786DB780C2}" srcOrd="2" destOrd="0" presId="urn:diagrams.loki3.com/BracketList"/>
    <dgm:cxn modelId="{6B30126C-3BA1-44D6-9B88-1670DEE4E4CC}" type="presParOf" srcId="{E397B18F-7C0B-4399-8BAD-DB9C9910F3A8}" destId="{A993DF93-4C5B-4B3D-95F4-E201526DE0CD}" srcOrd="3" destOrd="0" presId="urn:diagrams.loki3.com/BracketList"/>
    <dgm:cxn modelId="{BC161E4B-5C9A-4E9F-AB1E-650586179449}" type="presParOf" srcId="{8DA532A9-61DC-40B5-A45F-229F1B90CC56}" destId="{2289588E-2839-47D6-B5AD-9372EAA57FF7}" srcOrd="1" destOrd="0" presId="urn:diagrams.loki3.com/BracketList"/>
    <dgm:cxn modelId="{3768508C-4115-47D5-AD8D-221EC61FDAEF}" type="presParOf" srcId="{8DA532A9-61DC-40B5-A45F-229F1B90CC56}" destId="{243D9347-5C8E-4EC8-AF8B-843D70172A0B}" srcOrd="2" destOrd="0" presId="urn:diagrams.loki3.com/BracketList"/>
    <dgm:cxn modelId="{E4C28DDC-AC05-4917-8D8D-532379CF13FA}" type="presParOf" srcId="{243D9347-5C8E-4EC8-AF8B-843D70172A0B}" destId="{10265523-B50B-4859-9D4B-909A78FAB1DE}" srcOrd="0" destOrd="0" presId="urn:diagrams.loki3.com/BracketList"/>
    <dgm:cxn modelId="{CE4AE8D1-86A6-4263-8C97-3920869C800F}" type="presParOf" srcId="{243D9347-5C8E-4EC8-AF8B-843D70172A0B}" destId="{1BDA1B2A-4333-43CC-8F2D-1CC980B60CB6}" srcOrd="1" destOrd="0" presId="urn:diagrams.loki3.com/BracketList"/>
    <dgm:cxn modelId="{4696170B-3E04-4BA3-9013-D911290718F5}" type="presParOf" srcId="{243D9347-5C8E-4EC8-AF8B-843D70172A0B}" destId="{3AF856FC-ED37-4777-821B-1697DA9C138F}" srcOrd="2" destOrd="0" presId="urn:diagrams.loki3.com/BracketList"/>
    <dgm:cxn modelId="{12BA883A-CC1B-44A1-B2BB-B5F6BBE47253}" type="presParOf" srcId="{243D9347-5C8E-4EC8-AF8B-843D70172A0B}" destId="{2024FD42-A923-4A2D-BD41-310150857A6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A4C6E-A1BF-488E-854B-78E325C01073}">
      <dsp:nvSpPr>
        <dsp:cNvPr id="0" name=""/>
        <dsp:cNvSpPr/>
      </dsp:nvSpPr>
      <dsp:spPr>
        <a:xfrm>
          <a:off x="0" y="355122"/>
          <a:ext cx="2638425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Avantages</a:t>
          </a:r>
          <a:endParaRPr lang="en-GB" sz="2600" kern="1200" dirty="0"/>
        </a:p>
      </dsp:txBody>
      <dsp:txXfrm>
        <a:off x="0" y="355122"/>
        <a:ext cx="2638425" cy="514800"/>
      </dsp:txXfrm>
    </dsp:sp>
    <dsp:sp modelId="{6BFF249D-C7A8-4D6A-9835-91B8CEACF453}">
      <dsp:nvSpPr>
        <dsp:cNvPr id="0" name=""/>
        <dsp:cNvSpPr/>
      </dsp:nvSpPr>
      <dsp:spPr>
        <a:xfrm>
          <a:off x="2638424" y="347078"/>
          <a:ext cx="527685" cy="530887"/>
        </a:xfrm>
        <a:prstGeom prst="leftBrace">
          <a:avLst>
            <a:gd name="adj1" fmla="val 35000"/>
            <a:gd name="adj2" fmla="val 5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3DF93-4C5B-4B3D-95F4-E201526DE0CD}">
      <dsp:nvSpPr>
        <dsp:cNvPr id="0" name=""/>
        <dsp:cNvSpPr/>
      </dsp:nvSpPr>
      <dsp:spPr>
        <a:xfrm>
          <a:off x="3377183" y="347078"/>
          <a:ext cx="7176516" cy="530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Méthode non destructive</a:t>
          </a:r>
          <a:endParaRPr lang="en-GB" sz="2400" kern="1200" dirty="0"/>
        </a:p>
      </dsp:txBody>
      <dsp:txXfrm>
        <a:off x="3377183" y="347078"/>
        <a:ext cx="7176516" cy="530887"/>
      </dsp:txXfrm>
    </dsp:sp>
    <dsp:sp modelId="{10265523-B50B-4859-9D4B-909A78FAB1DE}">
      <dsp:nvSpPr>
        <dsp:cNvPr id="0" name=""/>
        <dsp:cNvSpPr/>
      </dsp:nvSpPr>
      <dsp:spPr>
        <a:xfrm>
          <a:off x="0" y="2162041"/>
          <a:ext cx="2638425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Inconvénients</a:t>
          </a:r>
          <a:endParaRPr lang="en-GB" sz="2600" kern="1200" dirty="0"/>
        </a:p>
      </dsp:txBody>
      <dsp:txXfrm>
        <a:off x="0" y="2162041"/>
        <a:ext cx="2638425" cy="514800"/>
      </dsp:txXfrm>
    </dsp:sp>
    <dsp:sp modelId="{1BDA1B2A-4333-43CC-8F2D-1CC980B60CB6}">
      <dsp:nvSpPr>
        <dsp:cNvPr id="0" name=""/>
        <dsp:cNvSpPr/>
      </dsp:nvSpPr>
      <dsp:spPr>
        <a:xfrm>
          <a:off x="2638424" y="971566"/>
          <a:ext cx="527685" cy="2895750"/>
        </a:xfrm>
        <a:prstGeom prst="leftBrace">
          <a:avLst>
            <a:gd name="adj1" fmla="val 35000"/>
            <a:gd name="adj2" fmla="val 5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4FD42-A923-4A2D-BD41-310150857A66}">
      <dsp:nvSpPr>
        <dsp:cNvPr id="0" name=""/>
        <dsp:cNvSpPr/>
      </dsp:nvSpPr>
      <dsp:spPr>
        <a:xfrm>
          <a:off x="3377183" y="971566"/>
          <a:ext cx="7176516" cy="28957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Dépend de la concentration (limite de validité </a:t>
          </a:r>
          <a:r>
            <a:rPr lang="fr-FR" sz="2400" kern="1200" dirty="0"/>
            <a:t>de</a:t>
          </a:r>
          <a:r>
            <a:rPr lang="fr-FR" sz="2600" kern="1200" dirty="0"/>
            <a:t> la loi de Beer-Lambert)</a:t>
          </a:r>
          <a:endParaRPr lang="en-GB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Dépend de la présence de bande d’absorption claire (ex: échantillons incolore)</a:t>
          </a:r>
          <a:endParaRPr lang="en-GB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Dépend de l’absorption (ex: échantillons trop sombre)</a:t>
          </a:r>
          <a:endParaRPr lang="en-GB" sz="2600" kern="1200" dirty="0"/>
        </a:p>
      </dsp:txBody>
      <dsp:txXfrm>
        <a:off x="3377183" y="971566"/>
        <a:ext cx="7176516" cy="2895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A4C6E-A1BF-488E-854B-78E325C01073}">
      <dsp:nvSpPr>
        <dsp:cNvPr id="0" name=""/>
        <dsp:cNvSpPr/>
      </dsp:nvSpPr>
      <dsp:spPr>
        <a:xfrm>
          <a:off x="0" y="1148076"/>
          <a:ext cx="2638425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Avantages</a:t>
          </a:r>
          <a:endParaRPr lang="en-GB" sz="2600" kern="1200" dirty="0"/>
        </a:p>
      </dsp:txBody>
      <dsp:txXfrm>
        <a:off x="0" y="1148076"/>
        <a:ext cx="2638425" cy="514800"/>
      </dsp:txXfrm>
    </dsp:sp>
    <dsp:sp modelId="{6BFF249D-C7A8-4D6A-9835-91B8CEACF453}">
      <dsp:nvSpPr>
        <dsp:cNvPr id="0" name=""/>
        <dsp:cNvSpPr/>
      </dsp:nvSpPr>
      <dsp:spPr>
        <a:xfrm>
          <a:off x="2638424" y="440225"/>
          <a:ext cx="527685" cy="1930500"/>
        </a:xfrm>
        <a:prstGeom prst="leftBrace">
          <a:avLst>
            <a:gd name="adj1" fmla="val 35000"/>
            <a:gd name="adj2" fmla="val 5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3DF93-4C5B-4B3D-95F4-E201526DE0CD}">
      <dsp:nvSpPr>
        <dsp:cNvPr id="0" name=""/>
        <dsp:cNvSpPr/>
      </dsp:nvSpPr>
      <dsp:spPr>
        <a:xfrm>
          <a:off x="3377183" y="440225"/>
          <a:ext cx="7176516" cy="1930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Permet de déterminer la concentration en quantité de matière d’une espèce chimique en solution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Rapide (pas besoin d’échelle d’étalonnage au préalable)</a:t>
          </a:r>
          <a:endParaRPr lang="en-GB" sz="2400" kern="1200" dirty="0"/>
        </a:p>
      </dsp:txBody>
      <dsp:txXfrm>
        <a:off x="3377183" y="440225"/>
        <a:ext cx="7176516" cy="1930500"/>
      </dsp:txXfrm>
    </dsp:sp>
    <dsp:sp modelId="{10265523-B50B-4859-9D4B-909A78FAB1DE}">
      <dsp:nvSpPr>
        <dsp:cNvPr id="0" name=""/>
        <dsp:cNvSpPr/>
      </dsp:nvSpPr>
      <dsp:spPr>
        <a:xfrm>
          <a:off x="0" y="3107826"/>
          <a:ext cx="2638425" cy="51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Inconvénients</a:t>
          </a:r>
          <a:endParaRPr lang="en-GB" sz="2600" kern="1200" dirty="0"/>
        </a:p>
      </dsp:txBody>
      <dsp:txXfrm>
        <a:off x="0" y="3107826"/>
        <a:ext cx="2638425" cy="514800"/>
      </dsp:txXfrm>
    </dsp:sp>
    <dsp:sp modelId="{1BDA1B2A-4333-43CC-8F2D-1CC980B60CB6}">
      <dsp:nvSpPr>
        <dsp:cNvPr id="0" name=""/>
        <dsp:cNvSpPr/>
      </dsp:nvSpPr>
      <dsp:spPr>
        <a:xfrm>
          <a:off x="2638424" y="2464326"/>
          <a:ext cx="527685" cy="1801800"/>
        </a:xfrm>
        <a:prstGeom prst="leftBrace">
          <a:avLst>
            <a:gd name="adj1" fmla="val 35000"/>
            <a:gd name="adj2" fmla="val 50000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4FD42-A923-4A2D-BD41-310150857A66}">
      <dsp:nvSpPr>
        <dsp:cNvPr id="0" name=""/>
        <dsp:cNvSpPr/>
      </dsp:nvSpPr>
      <dsp:spPr>
        <a:xfrm>
          <a:off x="3377183" y="2464326"/>
          <a:ext cx="7176516" cy="1801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Méthode </a:t>
          </a:r>
          <a:r>
            <a:rPr lang="fr-FR" sz="2600" u="sng" kern="1200" dirty="0"/>
            <a:t>destructive</a:t>
          </a:r>
          <a:endParaRPr lang="en-GB" sz="2600" u="sng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Suivi à l’œil nu parfois délicat, et souvent imprécis</a:t>
          </a:r>
          <a:endParaRPr lang="en-GB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Nécessite la présence d’espèce colorées</a:t>
          </a:r>
          <a:endParaRPr lang="en-GB" sz="2600" kern="1200" dirty="0"/>
        </a:p>
      </dsp:txBody>
      <dsp:txXfrm>
        <a:off x="3377183" y="2464326"/>
        <a:ext cx="7176516" cy="1801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6:40.26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1 136,'1051'0,"-1027"-2,-1-1,1 0,31-10,-8 2,30-6,-21 4,0 2,93-6,235 17,-171 1,943-1,-1144-1,0 0,0 0,0-2,0 1,0-2,15-6,-4 2,-6 4,0 0,0 0,1 2,-1 0,0 1,22 2,107 15,-110-11,611 51,-332-28,-255-14,-44-9,1-1,-1-1,22 2,13-4,-11-1,41 7,-25-2,102-3,-80-3,-45 0,0-3,33-6,-33 4,0 1,36 0,-24 6,45 8,-26-4,80-4,-77-1,-48-1,32-6,-31 4,30-2,-13 6,65 8,-93-8,90 15,117 3,156-18,-174-2,-105-6,-69 4,0 1,1 1,-1 1,26 3,25 5,150-5,-121-4,150 1,-243-1,0 0,19-4,-17 2,-1 1,15-1,-22 3,24-1,53-7,-54 4,0 2,0 0,33 4,49-3,-87-4,-13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9:04.46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0 345,'5'0,"0"-1,0 0,-1 0,1 0,0-1,8-3,5-2,51-13,2 2,83-9,150-3,-293 29,514-22,1 23,-315 1,42 1,384-2,0-23,561-59,-1095 75,516-49,-439 34,279 2,512 22,-934 0,-1 2,1 1,48 15,48 6,49-9,118 19,-215-17,-38-8,0-1,50 2,132-10,-42-2,-132 3,74 12,-58-2,-18-2,77 6,-9-3,-4-1,51 2,-89-6,1-3,88-6,532-12,-115 56,-272-15,-12-15,-155-10,97 24,-26-1,21-1,-92-8,2 4,-86-11,113 5,315-35,-464 16,507-37,-513 40,387 3,0 22,-228 3,-40-5,-44-8,58 6,-118-18,0-1,47-4,-62-1,-1-1,0-1,37-13,-7 1,547-125,-462 112,-32 7,172-18,574 27,-568 15,7-1,-248-3,76-16,-72 10,56-4,123-8,49-2,-180 21,0 3,0 5,127 23,134 27,-273-45,0 3,-1 4,80 30,92 30,-210-69,76 9,-12-3,-51-8,-1-3,104-3,-68-3,-33 2,214-9,-233 5,-1-1,0-2,-1-2,52-19,37-10,-109 33,1 2,-1 0,28-2,-29 4,0 0,-1-1,1-1,-1 0,17-6,-21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9:08.68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1 226,'105'-25,"-15"4,419-61,191 13,-96 56,-1 32,717-5,-855-16,243 2,-591-8,-9 1,181 7,-271-1,0-1,-1 0,23-7,23-3,10 6,91 7,-62 1,1079-2,-1169 1,0 0,0 1,-1 1,1 0,0 1,-1 0,16 8,35 11,-4-9,2-3,105 6,-92-11,-12-1,459 51,-69-12,-180-25,-200-10,124 33,-159-31,30 9,1-3,131 17,-94-27,166 16,393 21,4-43,-288-4,-168 4,219-3,-198-18,-112 7,112-17,-36 3,4-8,-149 25,7 2,0 2,1 3,66 5,52-2,593-11,-287 9,-257-5,76-1,-191 9,307-15,14-18,-139 25,76 0,-304 6,0-3,0-3,64-15,109-11,-141 22,310-16,3 27,-175 2,-228-2,-1 0,-1 0,0 0,0 0,8 3,-4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9:10.15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0,'482'18,"-3"23,49 2,-358-30,234 7,42-33,-89 10,-173 25,20 0,-86-22,-60-1,95 11,-103-3,11 1,68 19,-106-23,-1 0,1-2,0 0,0-2,23-2,4 1,125 0,-163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9:12.04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0 396,'33'-1,"0"-2,35-7,-10 1,58-7,317-39,4 28,645 29,-1055-3,0-2,-1-1,30-9,9 0,46-14,-14 2,-79 20,0 0,-1-2,21-9,23-9,-18 10,167-63,-198 72,-1 1,1 0,0 0,1 2,-1 0,1 0,-1 1,1 0,0 1,24 1,-35 1,15 1,0-1,0 0,0-2,23-2,-33 1,0 1,-1 0,1 0,0 1,0 0,0 0,0 1,0-1,0 1,-1 1,1 0,0 0,8 3,0 2,31 7,-19-6,-15-4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9:22.84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61,'1100'0,"-1077"-2,0 0,-1-1,34-10,21-3,54 7,-77 7,36-11,-78 13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9:25.04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0 131,'1305'0,"-1268"-1,0-1,0-2,0-2,54-16,-43 6,-24 7,25-5,22-5,22-4,-37 18,-43 5,1-1,-1 0,14-4,-17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9:50.6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0 268,'595'-23,"242"-62,-546 47,-135 15,186-3,42 8,-349 15,297-3,-325 6,2-1,-1 0,0 0,1-1,-1 1,0-2,10-4,-9 4,0 0,0 0,0 1,14-2,34-3,-32 4,27-2,-9 6,0 2,62 11,-63-7,53 12,-84-16,0 1,0 0,-1 1,0 0,0 1,15 10,-16-9,0-2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20:10.6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14198 434,'493'0,"-1152"49,452-28,-135 20,31 7,-469 13,-141-76,287-42,-54-2,-42 56,441 6,-172 30,5 47,118-25,223-38,-242 16,216-24,-463 3,401-13,22-14,170 14,8 1,1 0,-1-1,1 1,-1-1,1 0,-1 0,1 0,-1 0,1 0,0 0,0-1,0 1,0-1,0 1,0-1,0 0,0 0,0 0,1 0,-1 0,1 0,0-1,-1 1,1 0,0-1,0 1,1-1,-2-2,2 1,-1 1,1 0,0-1,0 1,0-1,0 1,1-1,0 1,-1 0,1-1,0 1,1 0,-1 0,0 0,1-1,0 2,0-1,0 0,0 0,4-4,8-4,-1 0,1 1,0 0,1 1,0 1,1 1,28-11,-8 7,0 2,56-8,48 4,44-8,-173 19,34-5,-1-3,63-23,-96 26,-11 7,0 0,0 0,0-1,0 1,0 0,0 0,0 0,-1-1,1 1,0 0,0 0,0 0,0 0,0-1,0 1,-1 0,1 0,0 0,0 0,0 0,0 0,-1-1,1 1,0 0,0 0,0 0,0 0,-1 0,1 0,0 0,0 0,0 0,-1 0,-27-3,-369 1,203 4,92-2,-199-2,2-24,171 5,-104-14,177 30,1 2,-71 5,93 2,-40 10,25-3,-194 50,74-15,-1380 230,770-222,510-42,-431 1,614-9,-95 15,-74 5,-151 1,349-17,-83 22,78-15,-81 23,152-40,0 0,1 0,16 1,-2 0,560-7,-393 9,1649-1,-1097-34,-40-12,0 68,-297 28,67 6,-359-45,193 44,-275-48,54 4,-29-4,-23-1,58 19,-52-13,-18-4,1-2,0-1,49 4,58 5,-90-7,55 1,-260-15,9 0,-223 6,-63-1,-33-36,401 30,-437-63,437 60,-132-28,65 11,93 21,0 3,1 1,-57 5,106 3,0-1,0 1,1 0,0-1,7 5,19 11,1-1,1-2,1-1,0-2,39 11,185 36,-158-40,266 34,4-30,-224-19,364 30,-338-11,235 21,80-45,-216-3,-216 2,109-2,-124-1,0-1,44-12,-25 3,-1 3,83-5,-95 10,0-1,66-20,19-3,244-47,-66-20,42-10,-260 86,477-96,-444 94,484-75,-220 43,257-29,-15 16,-516 54,201-16,-171 13,-49 4,-67 11,13-2,-37 2,0 1,0 0,1 0,-1 0,0 0,0 0,0 1,1 0,4 2,39 15,-30-10,307 114,-138-54,61 13,-185-65,0-4,67 6,306-5,-255-29,-99 2,-81 14,1 0,-1 0,0 0,0-1,1 1,-1-1,0 1,0-1,0 1,1-1,-1 0,0 1,0-1,0 0,0 0,0 0,-1 0,1 0,0 0,0 0,-1 0,1 0,0 0,-1 0,1 0,-1-1,1 1,-1 0,0 0,1-2,-1 1,0 0,-1 0,1 0,0 0,-1 0,1 0,-1 0,1 1,-1-1,0 0,0 0,0 1,0-1,0 0,0 1,0-1,0 1,-1 0,1-1,-3-1,-7-5,-1 1,-1 0,1 0,-23-7,-58-15,62 20,-280-76,52 1,133 40,-108-21,182 55,-1 3,-84-1,48 8,-137-4,192 1,1-2,0-1,0-1,-55-21,20 7,55 18,0-1,-1 0,2-1,-1 0,0-1,1 0,0-1,-19-15,23 16,0 0,0 1,-17-9,16 10,-1-1,1-1,-11-8,9 5,-27-26,38 35,0-1,0 1,-1 0,1 0,0 0,0 0,0 0,0-1,0 1,0 0,0 0,-1 0,1 0,0-1,0 1,0 0,0 0,0 0,0 0,0-1,0 1,0 0,0 0,0 0,0-1,0 1,0 0,0 0,0 0,0 0,1-1,-1 1,0 0,0 0,0 0,0 0,0-1,0 1,0 0,1 0,-1 0,0 0,11-4,17 2,-26 2,110 1,206-11,-134-12,263-19,-262 39,252 30,-334-16,119 17,-220-28,585 120,-536-105,97 44,-75-28,-20-11,94 23,-123-37,-1 1,30 15,-13-6,-19-9,38 8,-41-13,0 2,0 1,27 12,-20-5,-16-8,-1 0,1 0,0-1,0-1,1 1,-1-1,1-1,0 0,12 1,87-3,-63-1,68 7,46 21,-71-11,26-2,47 10,29 6,-134-23,0 1,88 27,-109-20,12 4,-45-18,1 0,0-1,0 1,0 0,0-1,0 0,0 0,0 0,0-1,4 0,-4 0,-1 0,1 0,0 0,0 1,-1-1,1 1,0 0,0 0,7 2,-3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20:13.00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2420 402,'-38'-2,"1"-1,-68-16,3-1,21 9,-178-23,-1 18,-138 18,374-3,1-2,-38-8,33 6,-36-4,-39 7,65 2,0-1,-1-2,-51-10,56 5,-64-18,85 21,1 0,-1-1,1 0,0-1,-16-12,5 3,0 0,-1 1,-48-21,34 18,23 10,-1 1,1 1,-1 0,-19-4,-10-4,37 11,0 0,0 0,0 1,-1 0,-10-1,4 2,3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6:48.1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1 315,'7'0,"0"-1,0 0,0-1,12-3,13-3,13 2,79 0,48 13,-28 0,515-5,-352-3,-125-15,-166 14,97-16,-59 8,0 3,60-1,334 10,-439-2,-1 1,0 0,0 1,-1 0,1 0,8 5,-7-4,0 0,1 0,18 2,26 2,45 1,1143-8,-1204 1,0 1,1 2,-2 2,73 21,-72-17,1-2,0-1,59 2,120-8,-106-2,-12 1,141 18,-138-8,188-6,-155-6,14-6,0 1,-37-1,5 0,879 9,-974-3,0 0,0-2,39-10,-34 7,52-7,-17 11,-38 2,-1 0,1-1,41-11,-19 0,98-26,-109 31,0 3,43-3,150 8,-91 2,-119 0,1 0,-1 1,1 1,-1 1,22 9,34 8,135 9,-71-13,-28 0,213 30,-76-32,2-18,-67 0,813 2,-930-4,118-21,-112 13,193-34,-79 7,-11 1,61-19,-195 45,-19 6,148-35,103-16,-218 45,43-5,10-3,-64 13,-1 1,1 2,1 2,67 6,-57 2,90 19,-123-19,0 2,0 0,-1 1,31 19,27 12,-7-11,145 37,-41-15,-115-37,75 7,70-19,-110-4,380 2,-460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6:52.92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1 261,'1074'19,"-705"-20,118-24,-196-14,-15 2,-60 13,131-5,888 31,-1159-5,88-16,42-3,-71 21,38-1,-138 0,0-2,63-16,-91 17,0 1,0-1,0-1,-1 1,10-8,-9 6,-1 1,1 0,0 0,10-3,-14 6,0 0,0 1,0-1,0 1,0 0,0 0,0 0,0 0,1 1,-1-1,0 1,4 1,36 17,-20-8,53 21,42 18,-79-31,2-3,0-1,72 16,9-1,49 10,243 46,-239-55,0 0,-133-23,-1-1,60 2,84-8,-92-3,-63 1,0-2,0 0,0-3,40-12,-22 0,-38 13,0 1,0 0,1 1,19-4,154-13,-34 7,50-6,-133 12,0 2,86 6,-50 1,11-1,162-5,-88-24,-134 17,0 2,58-1,316 10,-193 1,-36-17,-45 1,-17 2,191-43,-308 52,62-9,0 3,146 3,-62 0,-32 0,718 5,-436 4,585-2,-963-1,-1-2,61-12,68-28,-147 38,0 1,0 1,33-2,60 7,-35 0,-73-2,115 3,-98-1,-1 1,0 1,37 11,64 18,-41-14,-36-7,-25-8,0 0,0 2,-1 1,0 0,0 1,16 10,-18-8,0-2,23 9,1 1,-16 0,-21-15,1 0,-1 0,1 0,8 4,10 5,-14-4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6:57.02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0 137,'108'-5,"160"-28,-1-1,-130 24,188-16,209 13,-344 15,32-11,221 1,-273 9,8-2,199 3,-185 14,-32-2,291 1,1409-16,-1012 2,-826 0,32 5,-32-2,30 0,-25-3,0 1,1 1,-1 2,44 13,-51-14,0 0,0-1,1-1,38-2,21 2,-6 12,-62-13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8:40.48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0,'325'21,"-2"26,-190-29,140 1,136-19,-186-2,296 2,-498-1,0-1,-1 0,1-2,-1-1,1 0,-1-1,-1-2,1 0,26-15,-38 19,1 0,1 0,-1 1,0 0,1 1,0 0,12-1,70 3,-45 1,-42-1,1 0,-1 1,1-1,-1 1,0 1,0-1,1 1,-1-1,7 5,-5-1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8:47.99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87,'398'15,"-67"-1,-98-12,402 18,281 4,-446 6,-20 0,-442-30,64 0,76 10,0 8,189-1,-113-10,-7 0,809-7,-906 7,-3 1,812-9,-891-1,-1-2,0-1,50-15,48-7,198-3,40 27,-200 5,45-3,774 18,-716 12,66 2,-235-30,124 4,-163-1,95 20,102 10,-48-10,-155-13,123 4,-159-14,1 2,38 8,-37-6,-1 0,32 0,250-6,-306 1,0-1,-1 1,1-1,-1 1,1-1,0 0,-1 0,1 0,-1 0,0-1,1 1,-1-1,0 1,0-1,0 0,2-2,4-5,0-1,9-14,-2 3,-11 15,42-49,-39 48,0 1,0 0,1 0,-1 1,17-8,23-8,1 2,0 3,95-21,-110 29,63-26,1-1,-81 31,-1 1,1 0,-1 1,27-1,685 5,-666 1,-1 3,0 2,83 23,-84-21,0-2,0-3,75-2,-2-1,14 13,-53-4,90 18,-119-16,105 7,98-3,-178-10,-1-4,95-9,119-1,-272 7,-18 0,0-2,0 1,11-5,6 0,20-1,89-1,-44 7,128-17,-70-6,351-61,-383 60,206-15,-261 34,-45 3,0 1,-1 1,1 1,27 3,-10 2,63 0,-88-5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8:49.71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1309 15,'798'0,"-812"2,0-1,0 2,0 0,-18 6,-23 5,-16-5,-102-1,75-4,-424 4,461-11,1-3,-69-16,69 10,0 3,-73-1,110 10,-225-7,-28 0,239 8,24-1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8:54.45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1 222,'2512'0,"-2159"-15,-1-1,-236 17,104-2,-2-18,155-33,-75 11,-243 32,57-10,126-15,470 17,-674 20,0 0,0 3,0 1,46 15,-38-10,395 96,-383-95,239 32,-189-32,45 6,153-1,795-20,-1042 5,-1 3,82 18,-77-13,81 10,-38-7,19-5,-81-7,47 7,-15 1,96 2,75-12,-100-2,1002 2,-988-7,-17-1,-15 1,16-1,-72 10,85-4,-138 0,0-1,24-7,-25 6,-1 0,1 1,18-1,-7 4,-18 0,1 0,-1-1,1 1,-1-1,8-3,-6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07:18:57.53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1 150,'149'1,"207"-5,-280-4,86-20,-96 14,0 3,74-2,-73 13,-29 1,0-2,59-8,-30-4,1 3,98-1,-100 10,70-9,-4-2,151 5,-257 9,0 1,31 7,27 3,16-11,-7 0,16 11,-15-5,27 0,-107-8,-2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4/3/2025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10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customXml" Target="../ink/ink5.xml"/><Relationship Id="rId21" Type="http://schemas.openxmlformats.org/officeDocument/2006/relationships/customXml" Target="../ink/ink14.xml"/><Relationship Id="rId7" Type="http://schemas.openxmlformats.org/officeDocument/2006/relationships/customXml" Target="../ink/ink7.xml"/><Relationship Id="rId12" Type="http://schemas.openxmlformats.org/officeDocument/2006/relationships/image" Target="../media/image14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9.xml"/><Relationship Id="rId24" Type="http://schemas.openxmlformats.org/officeDocument/2006/relationships/image" Target="../media/image20.png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22.png"/><Relationship Id="rId10" Type="http://schemas.openxmlformats.org/officeDocument/2006/relationships/image" Target="../media/image13.png"/><Relationship Id="rId19" Type="http://schemas.openxmlformats.org/officeDocument/2006/relationships/customXml" Target="../ink/ink13.xml"/><Relationship Id="rId4" Type="http://schemas.openxmlformats.org/officeDocument/2006/relationships/image" Target="../media/image10.png"/><Relationship Id="rId9" Type="http://schemas.openxmlformats.org/officeDocument/2006/relationships/customXml" Target="../ink/ink8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7.xml"/><Relationship Id="rId30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40D7-EE3D-9FDA-3F28-92DC7BC31F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LC 6: Titrages </a:t>
            </a:r>
            <a:br>
              <a:rPr lang="fr-FR" dirty="0"/>
            </a:br>
            <a:r>
              <a:rPr lang="fr-FR" dirty="0"/>
              <a:t>(1</a:t>
            </a:r>
            <a:r>
              <a:rPr lang="fr-FR" baseline="30000" dirty="0"/>
              <a:t>ère</a:t>
            </a:r>
            <a:r>
              <a:rPr lang="fr-FR" dirty="0"/>
              <a:t> Spécialité PC)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FB4B-74E2-366A-DC14-F74E35487A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Élément imposé: Réaliser un titrage direct colorimétrique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67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E2DA1-3D44-21C4-0F95-18BD1E3C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Tableau d’avancement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E4EB8-2D7D-AE07-73AD-6B6A0FB35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77" y="1968627"/>
            <a:ext cx="11478134" cy="32521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FC6C7-1412-A04E-3AD8-ADECFD14E597}"/>
              </a:ext>
            </a:extLst>
          </p:cNvPr>
          <p:cNvSpPr txBox="1"/>
          <p:nvPr/>
        </p:nvSpPr>
        <p:spPr>
          <a:xfrm>
            <a:off x="7509319" y="6410812"/>
            <a:ext cx="4243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Source: Lelivrescolaire.fr - Physique-Chimie 1</a:t>
            </a:r>
            <a:r>
              <a:rPr lang="fr-FR" sz="1400" baseline="30000" dirty="0"/>
              <a:t>ère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75262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E2DA1-3D44-21C4-0F95-18BD1E3C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Tableau d’avancement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E4EB8-2D7D-AE07-73AD-6B6A0FB35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77" y="1968627"/>
            <a:ext cx="11478134" cy="32521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FC6C7-1412-A04E-3AD8-ADECFD14E597}"/>
              </a:ext>
            </a:extLst>
          </p:cNvPr>
          <p:cNvSpPr txBox="1"/>
          <p:nvPr/>
        </p:nvSpPr>
        <p:spPr>
          <a:xfrm>
            <a:off x="7509319" y="6410812"/>
            <a:ext cx="4243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Source: Lelivrescolaire.fr - Physique-Chimie 1</a:t>
            </a:r>
            <a:r>
              <a:rPr lang="fr-FR" sz="1400" baseline="30000" dirty="0"/>
              <a:t>ère</a:t>
            </a:r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63BF6-8B54-C932-4A26-71BA2B04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8" y="5220765"/>
            <a:ext cx="4846736" cy="14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3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97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B0FB5-45AC-DE45-FFCF-A6123378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Prérequis pour un titrage direct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D523-A4D8-99A5-9684-2B2A9203E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68" y="2324312"/>
            <a:ext cx="11143409" cy="2640519"/>
          </a:xfrm>
        </p:spPr>
        <p:txBody>
          <a:bodyPr>
            <a:normAutofit/>
          </a:bodyPr>
          <a:lstStyle/>
          <a:p>
            <a:r>
              <a:rPr lang="fr-FR" sz="3200" dirty="0"/>
              <a:t>Réaction totale</a:t>
            </a:r>
          </a:p>
          <a:p>
            <a:r>
              <a:rPr lang="fr-FR" sz="3200" dirty="0"/>
              <a:t>Réaction rapide (sous entendu on peut « voir* » le point d’équivalence)</a:t>
            </a:r>
          </a:p>
          <a:p>
            <a:r>
              <a:rPr lang="fr-FR" sz="3200" dirty="0"/>
              <a:t>Réaction unique</a:t>
            </a: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8E307-69F2-3C97-7C03-3609F35CB77D}"/>
              </a:ext>
            </a:extLst>
          </p:cNvPr>
          <p:cNvSpPr txBox="1"/>
          <p:nvPr/>
        </p:nvSpPr>
        <p:spPr>
          <a:xfrm>
            <a:off x="255419" y="5087946"/>
            <a:ext cx="11051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*On parle de repérage de l’équivalence.</a:t>
            </a:r>
          </a:p>
          <a:p>
            <a:endParaRPr lang="fr-FR" sz="2400" dirty="0"/>
          </a:p>
          <a:p>
            <a:r>
              <a:rPr lang="fr-FR" sz="2400" dirty="0"/>
              <a:t>Pour ce cours: repérage par changement de couleur, titrage colorimétrique 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1588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2FDC-554C-73BA-8B5A-DE9DFA45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Titrage colorimétrique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7EAA38F-5FCF-9D74-3FDD-AC124E2E57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053527"/>
              </p:ext>
            </p:extLst>
          </p:nvPr>
        </p:nvGraphicFramePr>
        <p:xfrm>
          <a:off x="143709" y="2251243"/>
          <a:ext cx="10553700" cy="4706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82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045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1FBF-9943-5FEC-ABAE-FAF4BCEC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À retenir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58F5-7861-5707-480F-53FC362A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83" y="2283588"/>
            <a:ext cx="10554574" cy="3636511"/>
          </a:xfrm>
        </p:spPr>
        <p:txBody>
          <a:bodyPr>
            <a:normAutofit/>
          </a:bodyPr>
          <a:lstStyle/>
          <a:p>
            <a:r>
              <a:rPr lang="fr-FR" sz="3200" dirty="0"/>
              <a:t>Notion d’avancement et tableau d’avancement</a:t>
            </a:r>
          </a:p>
          <a:p>
            <a:r>
              <a:rPr lang="fr-FR" sz="3200" dirty="0"/>
              <a:t>Proportions stœchiométrique</a:t>
            </a:r>
          </a:p>
          <a:p>
            <a:r>
              <a:rPr lang="fr-FR" sz="3200" dirty="0"/>
              <a:t>Conditions de titrage et notion d’équivalence</a:t>
            </a:r>
          </a:p>
          <a:p>
            <a:r>
              <a:rPr lang="fr-FR" sz="3200" dirty="0"/>
              <a:t>Vocabulaire spécifique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1364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6A7D-C648-8510-34DB-B1C73E93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pédagogique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60A18-CA07-4862-F568-50ECA5AC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6" y="2223928"/>
            <a:ext cx="9198330" cy="44153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6FCEDA-338C-DD46-D6C5-18BEF13C3F11}"/>
                  </a:ext>
                </a:extLst>
              </p14:cNvPr>
              <p14:cNvContentPartPr/>
              <p14:nvPr/>
            </p14:nvContentPartPr>
            <p14:xfrm>
              <a:off x="336423" y="2961611"/>
              <a:ext cx="3092760" cy="6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6FCEDA-338C-DD46-D6C5-18BEF13C3F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783" y="2853611"/>
                <a:ext cx="32004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D945EE-A3B8-E26C-5AA5-AE9468BD28FF}"/>
                  </a:ext>
                </a:extLst>
              </p14:cNvPr>
              <p14:cNvContentPartPr/>
              <p14:nvPr/>
            </p14:nvContentPartPr>
            <p14:xfrm>
              <a:off x="3652023" y="5805971"/>
              <a:ext cx="5461560" cy="147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D945EE-A3B8-E26C-5AA5-AE9468BD28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8383" y="5697971"/>
                <a:ext cx="55692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B96F79-BB19-1B7F-2741-B9140E805F33}"/>
                  </a:ext>
                </a:extLst>
              </p14:cNvPr>
              <p14:cNvContentPartPr/>
              <p14:nvPr/>
            </p14:nvContentPartPr>
            <p14:xfrm>
              <a:off x="3684063" y="6060851"/>
              <a:ext cx="5515560" cy="15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B96F79-BB19-1B7F-2741-B9140E805F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30423" y="5953211"/>
                <a:ext cx="56232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EE05EC-8745-B0A8-F040-F4D6BC07457D}"/>
                  </a:ext>
                </a:extLst>
              </p14:cNvPr>
              <p14:cNvContentPartPr/>
              <p14:nvPr/>
            </p14:nvContentPartPr>
            <p14:xfrm>
              <a:off x="3716103" y="6340931"/>
              <a:ext cx="2652120" cy="49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EE05EC-8745-B0A8-F040-F4D6BC0745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62103" y="6233291"/>
                <a:ext cx="2759760" cy="26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4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6A7D-C648-8510-34DB-B1C73E93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pédagogique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F2C8C-F9DE-DDD0-5662-A086057F6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26" y="1866232"/>
            <a:ext cx="8187521" cy="49917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0A55362-4825-6869-7650-001680DE2002}"/>
                  </a:ext>
                </a:extLst>
              </p14:cNvPr>
              <p14:cNvContentPartPr/>
              <p14:nvPr/>
            </p14:nvContentPartPr>
            <p14:xfrm>
              <a:off x="8742783" y="3604211"/>
              <a:ext cx="982080" cy="3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0A55362-4825-6869-7650-001680DE2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8783" y="3496211"/>
                <a:ext cx="10897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C2FFB8-B82D-1AE1-87F1-7A09B9337D65}"/>
                  </a:ext>
                </a:extLst>
              </p14:cNvPr>
              <p14:cNvContentPartPr/>
              <p14:nvPr/>
            </p14:nvContentPartPr>
            <p14:xfrm>
              <a:off x="1940943" y="3818771"/>
              <a:ext cx="6342120" cy="155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C2FFB8-B82D-1AE1-87F1-7A09B9337D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6943" y="3710771"/>
                <a:ext cx="64497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399EAD-FCEA-6D7E-8A4E-D0E51565B4D9}"/>
                  </a:ext>
                </a:extLst>
              </p14:cNvPr>
              <p14:cNvContentPartPr/>
              <p14:nvPr/>
            </p14:nvContentPartPr>
            <p14:xfrm>
              <a:off x="5443023" y="3753611"/>
              <a:ext cx="758880" cy="27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399EAD-FCEA-6D7E-8A4E-D0E51565B4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9023" y="3645611"/>
                <a:ext cx="8665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F05336-47EC-42BE-B5E3-424C4EDADD90}"/>
                  </a:ext>
                </a:extLst>
              </p14:cNvPr>
              <p14:cNvContentPartPr/>
              <p14:nvPr/>
            </p14:nvContentPartPr>
            <p14:xfrm>
              <a:off x="4117143" y="3967811"/>
              <a:ext cx="4263840" cy="140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F05336-47EC-42BE-B5E3-424C4EDADD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3503" y="3859811"/>
                <a:ext cx="437148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98CDA78-17F1-5AF6-DE4A-AEEBB6776D9E}"/>
                  </a:ext>
                </a:extLst>
              </p14:cNvPr>
              <p14:cNvContentPartPr/>
              <p14:nvPr/>
            </p14:nvContentPartPr>
            <p14:xfrm>
              <a:off x="8694543" y="3999491"/>
              <a:ext cx="1047600" cy="54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98CDA78-17F1-5AF6-DE4A-AEEBB6776D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40903" y="3891491"/>
                <a:ext cx="11552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265B50-DD45-F95D-A143-ECDB90A440A2}"/>
                  </a:ext>
                </a:extLst>
              </p14:cNvPr>
              <p14:cNvContentPartPr/>
              <p14:nvPr/>
            </p14:nvContentPartPr>
            <p14:xfrm>
              <a:off x="1887663" y="4169771"/>
              <a:ext cx="7907040" cy="204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265B50-DD45-F95D-A143-ECDB90A440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33663" y="4062131"/>
                <a:ext cx="80146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003BD1E-8144-8F59-3131-4AEE0A6E4FB4}"/>
                  </a:ext>
                </a:extLst>
              </p14:cNvPr>
              <p14:cNvContentPartPr/>
              <p14:nvPr/>
            </p14:nvContentPartPr>
            <p14:xfrm>
              <a:off x="1930143" y="4421411"/>
              <a:ext cx="6895800" cy="156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003BD1E-8144-8F59-3131-4AEE0A6E4F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76503" y="4313411"/>
                <a:ext cx="70034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09B28AF-690F-0256-5960-97C4C5A65EE2}"/>
                  </a:ext>
                </a:extLst>
              </p14:cNvPr>
              <p14:cNvContentPartPr/>
              <p14:nvPr/>
            </p14:nvContentPartPr>
            <p14:xfrm>
              <a:off x="8261463" y="3828851"/>
              <a:ext cx="1519560" cy="81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09B28AF-690F-0256-5960-97C4C5A65EE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07463" y="3720851"/>
                <a:ext cx="16272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A7B05E-7E97-A148-E0E6-0FF0F7A1FACC}"/>
                  </a:ext>
                </a:extLst>
              </p14:cNvPr>
              <p14:cNvContentPartPr/>
              <p14:nvPr/>
            </p14:nvContentPartPr>
            <p14:xfrm>
              <a:off x="1919703" y="3942611"/>
              <a:ext cx="1277640" cy="142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A7B05E-7E97-A148-E0E6-0FF0F7A1FA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65703" y="3834971"/>
                <a:ext cx="13852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9B6DF0-C28E-4197-A563-F6EF387450A9}"/>
                  </a:ext>
                </a:extLst>
              </p14:cNvPr>
              <p14:cNvContentPartPr/>
              <p14:nvPr/>
            </p14:nvContentPartPr>
            <p14:xfrm>
              <a:off x="9256143" y="6149051"/>
              <a:ext cx="572040" cy="21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9B6DF0-C28E-4197-A563-F6EF387450A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02503" y="6041411"/>
                <a:ext cx="6796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522B9A5-892E-370F-1ADE-B85B95094443}"/>
                  </a:ext>
                </a:extLst>
              </p14:cNvPr>
              <p14:cNvContentPartPr/>
              <p14:nvPr/>
            </p14:nvContentPartPr>
            <p14:xfrm>
              <a:off x="1887663" y="6337331"/>
              <a:ext cx="706680" cy="4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522B9A5-892E-370F-1ADE-B85B9509444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33663" y="6229691"/>
                <a:ext cx="8143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DC31208-B383-CDE8-2AF9-03796DF2A57E}"/>
                  </a:ext>
                </a:extLst>
              </p14:cNvPr>
              <p14:cNvContentPartPr/>
              <p14:nvPr/>
            </p14:nvContentPartPr>
            <p14:xfrm>
              <a:off x="2887383" y="3994091"/>
              <a:ext cx="1322640" cy="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DC31208-B383-CDE8-2AF9-03796DF2A57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33383" y="3886091"/>
                <a:ext cx="1430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1538C36-0394-8267-4C24-6D1CEE3BBEBE}"/>
                  </a:ext>
                </a:extLst>
              </p14:cNvPr>
              <p14:cNvContentPartPr/>
              <p14:nvPr/>
            </p14:nvContentPartPr>
            <p14:xfrm>
              <a:off x="3343143" y="3923891"/>
              <a:ext cx="6417360" cy="499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1538C36-0394-8267-4C24-6D1CEE3BBEB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89143" y="3815891"/>
                <a:ext cx="652500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B35F058-334C-AFA6-3E7D-3C5572FE6CDB}"/>
                  </a:ext>
                </a:extLst>
              </p14:cNvPr>
              <p14:cNvContentPartPr/>
              <p14:nvPr/>
            </p14:nvContentPartPr>
            <p14:xfrm>
              <a:off x="8855823" y="3678371"/>
              <a:ext cx="871200" cy="145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B35F058-334C-AFA6-3E7D-3C5572FE6CD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02183" y="3570371"/>
                <a:ext cx="97884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86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ADEF-7969-4272-8C9C-6A7B6D7E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Prérequis pour cette leçon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DE6EB-2B4D-369C-1BCE-31BC0A5B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2800" dirty="0"/>
              <a:t>Notions de quantité de matière et de concentration en quantité de matière</a:t>
            </a:r>
          </a:p>
          <a:p>
            <a:r>
              <a:rPr lang="fr-FR" sz="2800" dirty="0"/>
              <a:t>Notion de nombre stœchiométrique</a:t>
            </a:r>
          </a:p>
          <a:p>
            <a:r>
              <a:rPr lang="fr-FR" sz="2800" dirty="0"/>
              <a:t>Savoir lire et écrire une équation bilan</a:t>
            </a:r>
          </a:p>
          <a:p>
            <a:r>
              <a:rPr lang="fr-FR" sz="2800" dirty="0"/>
              <a:t>Notion de dosage spectrophotométrique*</a:t>
            </a:r>
          </a:p>
          <a:p>
            <a:r>
              <a:rPr lang="fr-FR" sz="2800" dirty="0"/>
              <a:t>Dilution </a:t>
            </a:r>
          </a:p>
          <a:p>
            <a:r>
              <a:rPr lang="fr-FR" sz="2800" dirty="0"/>
              <a:t>Prélèvement d’une solution à l’aide de la verrerie adaptée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ADC63-A4D4-2FCE-DACF-105FCF3DFF9F}"/>
              </a:ext>
            </a:extLst>
          </p:cNvPr>
          <p:cNvSpPr txBox="1"/>
          <p:nvPr/>
        </p:nvSpPr>
        <p:spPr>
          <a:xfrm>
            <a:off x="64168" y="6363369"/>
            <a:ext cx="9762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*Savoir non mobilisé directement dans la leçon, mais nécessaire pour le contexte pédagogique et scientifique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6169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6CB-A886-4224-6B90-8557FB99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Difficultés pour les élèves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83B886-9BB5-1572-4866-FCB9B1B25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091" y="2774301"/>
            <a:ext cx="10554574" cy="3636511"/>
          </a:xfrm>
        </p:spPr>
        <p:txBody>
          <a:bodyPr>
            <a:normAutofit/>
          </a:bodyPr>
          <a:lstStyle/>
          <a:p>
            <a:r>
              <a:rPr lang="fr-FR" sz="2400" dirty="0"/>
              <a:t>Notions de quantité de matière et de concentration en quantité de matière</a:t>
            </a:r>
          </a:p>
          <a:p>
            <a:r>
              <a:rPr lang="fr-FR" sz="2400" dirty="0"/>
              <a:t>Notion de nombre stœchiométrique et lien avec la notion d’avancement</a:t>
            </a:r>
          </a:p>
          <a:p>
            <a:r>
              <a:rPr lang="fr-FR" sz="2400" dirty="0"/>
              <a:t>Différences avancements final et maximal</a:t>
            </a:r>
          </a:p>
          <a:p>
            <a:r>
              <a:rPr lang="fr-FR" sz="2400" dirty="0"/>
              <a:t>Beaucoup de définitions et de vocabulaire</a:t>
            </a:r>
          </a:p>
          <a:p>
            <a:endParaRPr lang="fr-FR" sz="2400" dirty="0"/>
          </a:p>
          <a:p>
            <a:endParaRPr lang="fr-FR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175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94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2FDC-554C-73BA-8B5A-DE9DFA45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Rappel: Dosage spectrophotométrique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7EAA38F-5FCF-9D74-3FDD-AC124E2E57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538007"/>
              </p:ext>
            </p:extLst>
          </p:nvPr>
        </p:nvGraphicFramePr>
        <p:xfrm>
          <a:off x="143709" y="2743199"/>
          <a:ext cx="10553700" cy="4214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242B63F-A8C8-7F88-3B1A-BA33F50EDD1A}"/>
              </a:ext>
            </a:extLst>
          </p:cNvPr>
          <p:cNvSpPr txBox="1"/>
          <p:nvPr/>
        </p:nvSpPr>
        <p:spPr>
          <a:xfrm>
            <a:off x="1494588" y="2222500"/>
            <a:ext cx="92028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Dosage :</a:t>
            </a:r>
            <a:r>
              <a:rPr lang="fr-FR" dirty="0"/>
              <a:t> permet de déterminer la quantité de matière (ou la concentration en quantité de matière) d’une espèce chimique en solution.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81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B64D-E01F-87F7-FD7B-11CD469F3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les dosages ?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BC1ED5-E234-2761-7B33-35DD21ABE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28" y="2147637"/>
            <a:ext cx="2999772" cy="443573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C21B85-B20E-BEDF-3335-811112B7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607" y="2147637"/>
            <a:ext cx="4069405" cy="3130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F48F6B-830A-6470-09A9-3286813AB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292" y="2147637"/>
            <a:ext cx="4408546" cy="38153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DBA14-F6E3-9A19-D4C8-D90767892096}"/>
              </a:ext>
            </a:extLst>
          </p:cNvPr>
          <p:cNvSpPr txBox="1"/>
          <p:nvPr/>
        </p:nvSpPr>
        <p:spPr>
          <a:xfrm>
            <a:off x="5108966" y="6554483"/>
            <a:ext cx="7122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Source: Manuel Physique-Chimie </a:t>
            </a:r>
            <a:r>
              <a:rPr lang="fr-FR" sz="1200" dirty="0" err="1"/>
              <a:t>T</a:t>
            </a:r>
            <a:r>
              <a:rPr lang="fr-FR" sz="1200" baseline="30000" dirty="0" err="1"/>
              <a:t>le</a:t>
            </a:r>
            <a:r>
              <a:rPr lang="fr-FR" sz="1200" dirty="0"/>
              <a:t> S Programme 2012 - Collection E.S.P.A.C.E Lycée - Bordas</a:t>
            </a:r>
            <a:endParaRPr lang="en-GB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126681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491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727</TotalTime>
  <Words>342</Words>
  <Application>Microsoft Office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Century Gothic</vt:lpstr>
      <vt:lpstr>Wingdings 2</vt:lpstr>
      <vt:lpstr>Quotable</vt:lpstr>
      <vt:lpstr>LC 6: Titrages  (1ère Spécialité PC)</vt:lpstr>
      <vt:lpstr>Contexte pédagogique</vt:lpstr>
      <vt:lpstr>Contexte pédagogique</vt:lpstr>
      <vt:lpstr>Prérequis pour cette leçon</vt:lpstr>
      <vt:lpstr>Difficultés pour les élèves</vt:lpstr>
      <vt:lpstr>PowerPoint Presentation</vt:lpstr>
      <vt:lpstr>Rappel: Dosage spectrophotométrique</vt:lpstr>
      <vt:lpstr>Pourquoi les dosages ?</vt:lpstr>
      <vt:lpstr>PowerPoint Presentation</vt:lpstr>
      <vt:lpstr>Tableau d’avancement</vt:lpstr>
      <vt:lpstr>Tableau d’avancement</vt:lpstr>
      <vt:lpstr>PowerPoint Presentation</vt:lpstr>
      <vt:lpstr>Prérequis pour un titrage direct</vt:lpstr>
      <vt:lpstr>Titrage colorimétrique</vt:lpstr>
      <vt:lpstr>PowerPoint Presentation</vt:lpstr>
      <vt:lpstr>À retenir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Grégory Setnikar</dc:creator>
  <cp:lastModifiedBy>Grégory Setnikar</cp:lastModifiedBy>
  <cp:revision>6</cp:revision>
  <dcterms:created xsi:type="dcterms:W3CDTF">2025-04-03T06:23:00Z</dcterms:created>
  <dcterms:modified xsi:type="dcterms:W3CDTF">2025-04-03T18:32:04Z</dcterms:modified>
</cp:coreProperties>
</file>